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794500" cy="9925050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AA7"/>
    <a:srgbClr val="FFE89F"/>
    <a:srgbClr val="FFE79B"/>
    <a:srgbClr val="FFE181"/>
    <a:srgbClr val="FBF0AF"/>
    <a:srgbClr val="FFFF99"/>
    <a:srgbClr val="FFFFCC"/>
    <a:srgbClr val="FBBA03"/>
    <a:srgbClr val="F4F4F4"/>
    <a:srgbClr val="F0F4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506" y="-7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2019/10/3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46743" y="0"/>
            <a:ext cx="6865929" cy="998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0" y="19050"/>
            <a:ext cx="893486" cy="9963150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373186" y="19050"/>
            <a:ext cx="893486" cy="9963150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865929" y="19050"/>
            <a:ext cx="893486" cy="9963150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746372" y="19050"/>
            <a:ext cx="893486" cy="9963150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119558" y="19050"/>
            <a:ext cx="893486" cy="9963150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492744" y="19050"/>
            <a:ext cx="893486" cy="9963150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544" y="368312"/>
            <a:ext cx="1901516" cy="126988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9497568"/>
            <a:ext cx="7769263" cy="1410145"/>
          </a:xfrm>
          <a:prstGeom prst="rect">
            <a:avLst/>
          </a:prstGeom>
          <a:pattFill prst="dotDmnd">
            <a:fgClr>
              <a:schemeClr val="accent4">
                <a:lumMod val="75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5489" y="9929011"/>
            <a:ext cx="2218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ja-JP" sz="1400" b="1" spc="600" dirty="0" smtClean="0">
                <a:latin typeface="HGS明朝B" pitchFamily="18" charset="-128"/>
                <a:ea typeface="HGS明朝B" pitchFamily="18" charset="-128"/>
              </a:rPr>
              <a:t>0744-34-5500</a:t>
            </a:r>
            <a:endParaRPr lang="en-US" altLang="ja-JP" sz="1400" b="1" spc="600" dirty="0" smtClean="0">
              <a:latin typeface="HGS明朝B" pitchFamily="18" charset="-128"/>
              <a:ea typeface="HGS明朝B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87592" y="755904"/>
            <a:ext cx="296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spc="600" dirty="0" smtClean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高下</a:t>
            </a:r>
            <a:r>
              <a:rPr lang="ja-JP" altLang="en-US" sz="3200" spc="600" dirty="0" smtClean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先生の</a:t>
            </a:r>
            <a:endParaRPr lang="ja-JP" altLang="en-US" sz="3200" spc="600" dirty="0">
              <a:solidFill>
                <a:schemeClr val="accent6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Texturizer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30344" y="2350874"/>
            <a:ext cx="2010151" cy="126988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77952" y="4265532"/>
            <a:ext cx="6803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道の駅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階多目的室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定員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　　　　　参加費　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円（要予約）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6171" y="1498803"/>
            <a:ext cx="62263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ja-JP" altLang="en-US" sz="4400" b="1" spc="6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秋の寄せ植えセミナー</a:t>
            </a:r>
            <a:endParaRPr lang="en-US" altLang="ja-JP" sz="4400" b="1" spc="6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フレーム 11"/>
          <p:cNvSpPr/>
          <p:nvPr/>
        </p:nvSpPr>
        <p:spPr>
          <a:xfrm>
            <a:off x="609600" y="5008076"/>
            <a:ext cx="4575145" cy="3181566"/>
          </a:xfrm>
          <a:prstGeom prst="frame">
            <a:avLst>
              <a:gd name="adj1" fmla="val 782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84947" y="5480574"/>
            <a:ext cx="2288783" cy="211455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Texturizer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12" y="8705090"/>
            <a:ext cx="6437389" cy="71018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330231" y="3466799"/>
            <a:ext cx="2925801" cy="646331"/>
          </a:xfrm>
          <a:prstGeom prst="rect">
            <a:avLst/>
          </a:prstGeom>
          <a:effectLst>
            <a:outerShdw blurRad="50800" dist="38100" dir="5400000" algn="t" rotWithShape="0">
              <a:srgbClr val="FBBA03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36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36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36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en-US" altLang="ja-JP" sz="36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endParaRPr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048590" y="3117459"/>
            <a:ext cx="4998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高下先生と秋の植物を使って、寄せ植えを楽しもう。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1906093" y="4098907"/>
            <a:ext cx="3951202" cy="0"/>
          </a:xfrm>
          <a:prstGeom prst="line">
            <a:avLst/>
          </a:prstGeom>
          <a:ln w="76200" cap="rnd" cmpd="dbl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6266" flipH="1">
            <a:off x="888879" y="3327949"/>
            <a:ext cx="968611" cy="668342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848151" y="5256560"/>
            <a:ext cx="2016969" cy="26953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b="1" spc="300" dirty="0">
              <a:solidFill>
                <a:srgbClr val="64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889505" y="5262656"/>
            <a:ext cx="2029968" cy="26953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b="1" spc="300" dirty="0">
              <a:solidFill>
                <a:srgbClr val="64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92608" y="10239379"/>
            <a:ext cx="587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1400" b="1" spc="600" dirty="0" err="1" smtClean="0">
                <a:latin typeface="HGS明朝B" pitchFamily="18" charset="-128"/>
                <a:ea typeface="HGS明朝B" pitchFamily="18" charset="-128"/>
              </a:rPr>
              <a:t>karakokagi</a:t>
            </a:r>
            <a:r>
              <a:rPr lang="en-US" altLang="ja-JP" sz="1400" b="1" spc="600" dirty="0" smtClean="0">
                <a:latin typeface="HGS明朝B" pitchFamily="18" charset="-128"/>
                <a:ea typeface="HGS明朝B" pitchFamily="18" charset="-128"/>
              </a:rPr>
              <a:t>-park</a:t>
            </a:r>
            <a:r>
              <a:rPr lang="ja-JP" altLang="en-US" sz="1400" b="1" spc="600" dirty="0" smtClean="0">
                <a:latin typeface="Book Antiqua" panose="02040602050305030304" pitchFamily="18" charset="0"/>
                <a:ea typeface="メイリオ" panose="020B0604030504040204" pitchFamily="50" charset="-128"/>
              </a:rPr>
              <a:t>＠</a:t>
            </a:r>
            <a:r>
              <a:rPr lang="en-US" altLang="ja-JP" sz="1400" b="1" spc="600" dirty="0" smtClean="0">
                <a:latin typeface="Book Antiqua" panose="02040602050305030304" pitchFamily="18" charset="0"/>
                <a:ea typeface="メイリオ" panose="020B0604030504040204" pitchFamily="50" charset="-128"/>
              </a:rPr>
              <a:t>keihan-engei.com</a:t>
            </a:r>
            <a:endParaRPr lang="en-US" altLang="ja-JP" sz="1400" b="1" spc="600" dirty="0" smtClean="0">
              <a:latin typeface="Book Antiqua" panose="02040602050305030304" pitchFamily="18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80230" y="8842133"/>
            <a:ext cx="4996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唐古・鍵遺跡史跡公園事務所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9415" y="9569347"/>
            <a:ext cx="7376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ja-JP" altLang="en-US" sz="1400" b="1" spc="600" dirty="0" smtClean="0">
                <a:latin typeface="HGS明朝B" pitchFamily="18" charset="-128"/>
                <a:ea typeface="HGS明朝B" pitchFamily="18" charset="-128"/>
              </a:rPr>
              <a:t>〒</a:t>
            </a:r>
            <a:r>
              <a:rPr lang="en-US" altLang="ja-JP" sz="1400" b="1" spc="600" dirty="0" smtClean="0">
                <a:latin typeface="HGS明朝B" pitchFamily="18" charset="-128"/>
                <a:ea typeface="HGS明朝B" pitchFamily="18" charset="-128"/>
              </a:rPr>
              <a:t>636-0226</a:t>
            </a:r>
            <a:r>
              <a:rPr lang="ja-JP" altLang="en-US" sz="1400" b="1" spc="600" dirty="0" smtClean="0">
                <a:latin typeface="HGS明朝B" pitchFamily="18" charset="-128"/>
                <a:ea typeface="HGS明朝B" pitchFamily="18" charset="-128"/>
              </a:rPr>
              <a:t>　奈良県</a:t>
            </a:r>
            <a:r>
              <a:rPr lang="ja-JP" altLang="en-US" sz="1400" b="1" spc="600" dirty="0" smtClean="0">
                <a:latin typeface="HGS明朝B" pitchFamily="18" charset="-128"/>
                <a:ea typeface="HGS明朝B" pitchFamily="18" charset="-128"/>
              </a:rPr>
              <a:t>磯城郡田原本町唐古</a:t>
            </a:r>
            <a:r>
              <a:rPr lang="en-US" altLang="ja-JP" sz="1400" b="1" spc="600" dirty="0" smtClean="0">
                <a:latin typeface="HGS明朝B" pitchFamily="18" charset="-128"/>
                <a:ea typeface="HGS明朝B" pitchFamily="18" charset="-128"/>
              </a:rPr>
              <a:t>50-2</a:t>
            </a:r>
          </a:p>
        </p:txBody>
      </p:sp>
    </p:spTree>
    <p:extLst>
      <p:ext uri="{BB962C8B-B14F-4D97-AF65-F5344CB8AC3E}">
        <p14:creationId xmlns:p14="http://schemas.microsoft.com/office/powerpoint/2010/main" xmlns="" val="32101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54.pptx" id="{F5C95387-1C51-451D-BEB0-93B07EF1A331}" vid="{82CC5BC0-C2B8-49AC-AF84-968DDEE0E8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54</Template>
  <TotalTime>46</TotalTime>
  <Words>41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54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karakopark</dc:creator>
  <cp:lastModifiedBy>Windows ユーザー</cp:lastModifiedBy>
  <cp:revision>6</cp:revision>
  <cp:lastPrinted>2013-04-25T06:18:16Z</cp:lastPrinted>
  <dcterms:created xsi:type="dcterms:W3CDTF">2013-08-07T01:22:37Z</dcterms:created>
  <dcterms:modified xsi:type="dcterms:W3CDTF">2019-10-03T08:22:07Z</dcterms:modified>
</cp:coreProperties>
</file>